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8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</p:sldMasterIdLst>
  <p:notesMasterIdLst>
    <p:notesMasterId r:id="rId12"/>
  </p:notesMasterIdLst>
  <p:sldIdLst>
    <p:sldId id="256" r:id="rId6"/>
    <p:sldId id="257" r:id="rId7"/>
    <p:sldId id="258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00966A-42CF-4C8E-A07A-F56C40AC43D5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25FFFF-4D93-4150-934E-83D57FBF6D0C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19542112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6_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85940-13BE-4DA2-8B4F-19095F02AFBF}" type="datetime1">
              <a:rPr lang="pt-PT" smtClean="0"/>
              <a:pPr/>
              <a:t>03-07-2012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27808-92E6-4D08-BB9D-4AC7DD3BE402}" type="slidenum">
              <a:rPr lang="pt-PT" smtClean="0"/>
              <a:pPr/>
              <a:t>‹nº›</a:t>
            </a:fld>
            <a:endParaRPr lang="pt-PT"/>
          </a:p>
        </p:txBody>
      </p:sp>
      <p:pic>
        <p:nvPicPr>
          <p:cNvPr id="18434" name="Picture 2" descr="http://www.mariajoaodealmeida.com/img_upload/servico-g3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16669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squema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5FF09-8F67-4666-9949-2B51E432118A}" type="datetime1">
              <a:rPr lang="pt-PT" smtClean="0"/>
              <a:pPr/>
              <a:t>03-07-2012</a:t>
            </a:fld>
            <a:endParaRPr lang="pt-PT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pt-PT" smtClean="0"/>
              <a:t>1</a:t>
            </a:r>
          </a:p>
          <a:p>
            <a:endParaRPr lang="pt-P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squema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5FF09-8F67-4666-9949-2B51E432118A}" type="datetime1">
              <a:rPr lang="pt-PT" smtClean="0"/>
              <a:pPr/>
              <a:t>03-07-2012</a:t>
            </a:fld>
            <a:endParaRPr lang="pt-PT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pt-PT" smtClean="0"/>
              <a:t>1</a:t>
            </a:r>
          </a:p>
          <a:p>
            <a:endParaRPr lang="pt-PT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Esquema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5FF09-8F67-4666-9949-2B51E432118A}" type="datetime1">
              <a:rPr lang="pt-PT" smtClean="0"/>
              <a:pPr/>
              <a:t>03-07-2012</a:t>
            </a:fld>
            <a:endParaRPr lang="pt-PT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pt-PT" smtClean="0"/>
              <a:t>1</a:t>
            </a:r>
          </a:p>
          <a:p>
            <a:endParaRPr lang="pt-PT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68E62-CD79-4E0D-B859-FC0A2493B5F2}" type="datetime1">
              <a:rPr lang="pt-PT" smtClean="0"/>
              <a:pPr/>
              <a:t>03-07-2012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27808-92E6-4D08-BB9D-4AC7DD3BE402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11583324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EB48C-A3D5-4CEE-99B8-7DBB1C5B5452}" type="datetime1">
              <a:rPr lang="pt-PT" smtClean="0"/>
              <a:pPr/>
              <a:t>03-07-2012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27808-92E6-4D08-BB9D-4AC7DD3BE402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8386281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C1041-FE54-4667-AF9D-59FB7FCE6E93}" type="datetime1">
              <a:rPr lang="pt-PT" smtClean="0"/>
              <a:pPr/>
              <a:t>03-07-2012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27808-92E6-4D08-BB9D-4AC7DD3BE402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31926513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41009-52CB-484F-B994-BC0BA072B666}" type="datetime1">
              <a:rPr lang="pt-PT" smtClean="0"/>
              <a:pPr/>
              <a:t>03-07-2012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27808-92E6-4D08-BB9D-4AC7DD3BE402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36860256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6A2F-71EB-4EFA-9DED-241139E1F3E8}" type="datetime1">
              <a:rPr lang="pt-PT" smtClean="0"/>
              <a:pPr/>
              <a:t>03-07-2012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27808-92E6-4D08-BB9D-4AC7DD3BE402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24314455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43C5E-5174-4C3F-95E2-7CA0B477227A}" type="datetime1">
              <a:rPr lang="pt-PT" smtClean="0"/>
              <a:pPr/>
              <a:t>03-07-2012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27808-92E6-4D08-BB9D-4AC7DD3BE402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3049323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8EA1E-A3B0-4692-BC8E-7A946610E354}" type="datetime1">
              <a:rPr lang="pt-PT" smtClean="0"/>
              <a:pPr/>
              <a:t>03-07-2012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27808-92E6-4D08-BB9D-4AC7DD3BE402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1172141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85940-13BE-4DA2-8B4F-19095F02AFBF}" type="datetime1">
              <a:rPr lang="pt-PT" smtClean="0"/>
              <a:pPr/>
              <a:t>03-07-2012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27808-92E6-4D08-BB9D-4AC7DD3BE402}" type="slidenum">
              <a:rPr lang="pt-PT" smtClean="0"/>
              <a:pPr/>
              <a:t>‹nº›</a:t>
            </a:fld>
            <a:endParaRPr lang="pt-PT"/>
          </a:p>
        </p:txBody>
      </p:sp>
      <p:pic>
        <p:nvPicPr>
          <p:cNvPr id="18434" name="Picture 2" descr="http://www.mariajoaodealmeida.com/img_upload/servico-g3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166695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0FAA-2809-41D0-B1B1-906FCA81DA9F}" type="datetime1">
              <a:rPr lang="pt-PT" smtClean="0"/>
              <a:pPr/>
              <a:t>03-07-2012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27808-92E6-4D08-BB9D-4AC7DD3BE402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18967858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7A7F3-49AB-4744-BA2D-A905605944B2}" type="datetime1">
              <a:rPr lang="pt-PT" smtClean="0"/>
              <a:pPr/>
              <a:t>03-07-2012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27808-92E6-4D08-BB9D-4AC7DD3BE402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36684528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CCFD1-B8C4-42FC-AA8A-E64AF6067BDE}" type="datetime1">
              <a:rPr lang="pt-PT" smtClean="0"/>
              <a:pPr/>
              <a:t>03-07-2012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27808-92E6-4D08-BB9D-4AC7DD3BE402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31994377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F6336-3AC9-4611-B7CA-4945017F33B8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F306-AF77-432A-AD29-4C8769CDA5D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F6336-3AC9-4611-B7CA-4945017F33B8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F306-AF77-432A-AD29-4C8769CDA5D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F6336-3AC9-4611-B7CA-4945017F33B8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F306-AF77-432A-AD29-4C8769CDA5D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F6336-3AC9-4611-B7CA-4945017F33B8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F306-AF77-432A-AD29-4C8769CDA5D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F6336-3AC9-4611-B7CA-4945017F33B8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F306-AF77-432A-AD29-4C8769CDA5D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F6336-3AC9-4611-B7CA-4945017F33B8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F306-AF77-432A-AD29-4C8769CDA5D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F6336-3AC9-4611-B7CA-4945017F33B8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F306-AF77-432A-AD29-4C8769CDA5D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85940-13BE-4DA2-8B4F-19095F02AFBF}" type="datetime1">
              <a:rPr lang="pt-PT" smtClean="0"/>
              <a:pPr/>
              <a:t>03-07-2012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27808-92E6-4D08-BB9D-4AC7DD3BE402}" type="slidenum">
              <a:rPr lang="pt-PT" smtClean="0"/>
              <a:pPr/>
              <a:t>‹nº›</a:t>
            </a:fld>
            <a:endParaRPr lang="pt-PT"/>
          </a:p>
        </p:txBody>
      </p:sp>
      <p:pic>
        <p:nvPicPr>
          <p:cNvPr id="18434" name="Picture 2" descr="http://www.mariajoaodealmeida.com/img_upload/servico-g3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166695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F6336-3AC9-4611-B7CA-4945017F33B8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F306-AF77-432A-AD29-4C8769CDA5D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F6336-3AC9-4611-B7CA-4945017F33B8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F306-AF77-432A-AD29-4C8769CDA5D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F6336-3AC9-4611-B7CA-4945017F33B8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F306-AF77-432A-AD29-4C8769CDA5D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F6336-3AC9-4611-B7CA-4945017F33B8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F306-AF77-432A-AD29-4C8769CDA5D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39CC7-72A4-42E5-AE63-1E54584796F5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F543D-954E-4D4A-8496-B8DA8F6A015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39CC7-72A4-42E5-AE63-1E54584796F5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F543D-954E-4D4A-8496-B8DA8F6A015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39CC7-72A4-42E5-AE63-1E54584796F5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F543D-954E-4D4A-8496-B8DA8F6A015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39CC7-72A4-42E5-AE63-1E54584796F5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F543D-954E-4D4A-8496-B8DA8F6A015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39CC7-72A4-42E5-AE63-1E54584796F5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F543D-954E-4D4A-8496-B8DA8F6A015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39CC7-72A4-42E5-AE63-1E54584796F5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F543D-954E-4D4A-8496-B8DA8F6A015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85940-13BE-4DA2-8B4F-19095F02AFBF}" type="datetime1">
              <a:rPr lang="pt-PT" smtClean="0"/>
              <a:pPr/>
              <a:t>03-07-2012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27808-92E6-4D08-BB9D-4AC7DD3BE402}" type="slidenum">
              <a:rPr lang="pt-PT" smtClean="0"/>
              <a:pPr/>
              <a:t>‹nº›</a:t>
            </a:fld>
            <a:endParaRPr lang="pt-PT"/>
          </a:p>
        </p:txBody>
      </p:sp>
      <p:pic>
        <p:nvPicPr>
          <p:cNvPr id="18434" name="Picture 2" descr="http://www.mariajoaodealmeida.com/img_upload/servico-g3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1666954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39CC7-72A4-42E5-AE63-1E54584796F5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F543D-954E-4D4A-8496-B8DA8F6A015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39CC7-72A4-42E5-AE63-1E54584796F5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F543D-954E-4D4A-8496-B8DA8F6A015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39CC7-72A4-42E5-AE63-1E54584796F5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F543D-954E-4D4A-8496-B8DA8F6A015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39CC7-72A4-42E5-AE63-1E54584796F5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F543D-954E-4D4A-8496-B8DA8F6A015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39CC7-72A4-42E5-AE63-1E54584796F5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F543D-954E-4D4A-8496-B8DA8F6A015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9543E-A1F7-4FC0-BB62-DF47858F1FA0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3F4B5-0BF0-445C-A47A-A8F73025D0B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9543E-A1F7-4FC0-BB62-DF47858F1FA0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3F4B5-0BF0-445C-A47A-A8F73025D0B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9543E-A1F7-4FC0-BB62-DF47858F1FA0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3F4B5-0BF0-445C-A47A-A8F73025D0B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9543E-A1F7-4FC0-BB62-DF47858F1FA0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3F4B5-0BF0-445C-A47A-A8F73025D0B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9543E-A1F7-4FC0-BB62-DF47858F1FA0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3F4B5-0BF0-445C-A47A-A8F73025D0B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85940-13BE-4DA2-8B4F-19095F02AFBF}" type="datetime1">
              <a:rPr lang="pt-PT" smtClean="0"/>
              <a:pPr/>
              <a:t>03-07-2012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27808-92E6-4D08-BB9D-4AC7DD3BE402}" type="slidenum">
              <a:rPr lang="pt-PT" smtClean="0"/>
              <a:pPr/>
              <a:t>‹nº›</a:t>
            </a:fld>
            <a:endParaRPr lang="pt-PT"/>
          </a:p>
        </p:txBody>
      </p:sp>
      <p:pic>
        <p:nvPicPr>
          <p:cNvPr id="18434" name="Picture 2" descr="http://www.mariajoaodealmeida.com/img_upload/servico-g3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1666954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9543E-A1F7-4FC0-BB62-DF47858F1FA0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3F4B5-0BF0-445C-A47A-A8F73025D0B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9543E-A1F7-4FC0-BB62-DF47858F1FA0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3F4B5-0BF0-445C-A47A-A8F73025D0B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9543E-A1F7-4FC0-BB62-DF47858F1FA0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3F4B5-0BF0-445C-A47A-A8F73025D0B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9543E-A1F7-4FC0-BB62-DF47858F1FA0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3F4B5-0BF0-445C-A47A-A8F73025D0B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9543E-A1F7-4FC0-BB62-DF47858F1FA0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3F4B5-0BF0-445C-A47A-A8F73025D0B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9543E-A1F7-4FC0-BB62-DF47858F1FA0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3F4B5-0BF0-445C-A47A-A8F73025D0B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B2B26-5C25-44B8-AFCE-75A8A98AF12F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92065-281B-43D2-B1DE-92719371912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B2B26-5C25-44B8-AFCE-75A8A98AF12F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92065-281B-43D2-B1DE-92719371912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B2B26-5C25-44B8-AFCE-75A8A98AF12F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92065-281B-43D2-B1DE-92719371912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B2B26-5C25-44B8-AFCE-75A8A98AF12F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92065-281B-43D2-B1DE-92719371912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85940-13BE-4DA2-8B4F-19095F02AFBF}" type="datetime1">
              <a:rPr lang="pt-PT" smtClean="0"/>
              <a:pPr/>
              <a:t>03-07-2012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27808-92E6-4D08-BB9D-4AC7DD3BE402}" type="slidenum">
              <a:rPr lang="pt-PT" smtClean="0"/>
              <a:pPr/>
              <a:t>‹nº›</a:t>
            </a:fld>
            <a:endParaRPr lang="pt-PT"/>
          </a:p>
        </p:txBody>
      </p:sp>
      <p:pic>
        <p:nvPicPr>
          <p:cNvPr id="18434" name="Picture 2" descr="http://www.mariajoaodealmeida.com/img_upload/servico-g3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1666954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B2B26-5C25-44B8-AFCE-75A8A98AF12F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92065-281B-43D2-B1DE-92719371912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B2B26-5C25-44B8-AFCE-75A8A98AF12F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92065-281B-43D2-B1DE-92719371912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B2B26-5C25-44B8-AFCE-75A8A98AF12F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92065-281B-43D2-B1DE-92719371912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B2B26-5C25-44B8-AFCE-75A8A98AF12F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92065-281B-43D2-B1DE-92719371912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B2B26-5C25-44B8-AFCE-75A8A98AF12F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92065-281B-43D2-B1DE-92719371912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B2B26-5C25-44B8-AFCE-75A8A98AF12F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92065-281B-43D2-B1DE-92719371912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B2B26-5C25-44B8-AFCE-75A8A98AF12F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92065-281B-43D2-B1DE-92719371912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85940-13BE-4DA2-8B4F-19095F02AFBF}" type="datetime1">
              <a:rPr lang="pt-PT" smtClean="0"/>
              <a:pPr/>
              <a:t>03-07-2012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27808-92E6-4D08-BB9D-4AC7DD3BE402}" type="slidenum">
              <a:rPr lang="pt-PT" smtClean="0"/>
              <a:pPr/>
              <a:t>‹nº›</a:t>
            </a:fld>
            <a:endParaRPr lang="pt-PT"/>
          </a:p>
        </p:txBody>
      </p:sp>
      <p:pic>
        <p:nvPicPr>
          <p:cNvPr id="18434" name="Picture 2" descr="http://www.mariajoaodealmeida.com/img_upload/servico-g3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16669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Esquema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5FF09-8F67-4666-9949-2B51E432118A}" type="datetime1">
              <a:rPr lang="pt-PT" smtClean="0"/>
              <a:pPr/>
              <a:t>03-07-2012</a:t>
            </a:fld>
            <a:endParaRPr lang="pt-PT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pt-PT" smtClean="0"/>
              <a:t>1</a:t>
            </a:r>
          </a:p>
          <a:p>
            <a:endParaRPr lang="pt-P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quema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5FF09-8F67-4666-9949-2B51E432118A}" type="datetime1">
              <a:rPr lang="pt-PT" smtClean="0"/>
              <a:pPr/>
              <a:t>03-07-2012</a:t>
            </a:fld>
            <a:endParaRPr lang="pt-PT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pt-PT" smtClean="0"/>
              <a:t>1</a:t>
            </a:r>
          </a:p>
          <a:p>
            <a:endParaRPr lang="pt-P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 userDrawn="1"/>
        </p:nvPicPr>
        <p:blipFill>
          <a:blip r:embed="rId24" cstate="print">
            <a:extLst>
              <a:ext uri="{BEBA8EAE-BF5A-486C-A8C5-ECC9F3942E4B}">
                <a14:imgProps xmlns="" xmlns:a14="http://schemas.microsoft.com/office/drawing/2010/main">
                  <a14:imgLayer r:embed="rId25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360" y="0"/>
            <a:ext cx="916936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44520" y="2708920"/>
            <a:ext cx="8229600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 smtClean="0"/>
              <a:t>PERTURBAÇÕES ESPECÍFICAS DO DESENVOLVIMENTO DA LINGUAGEM</a:t>
            </a:r>
            <a:endParaRPr lang="pt-PT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44520" y="404664"/>
            <a:ext cx="8229600" cy="54620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 smtClean="0"/>
              <a:t>Seminário</a:t>
            </a:r>
          </a:p>
          <a:p>
            <a:pPr lvl="0"/>
            <a:endParaRPr lang="pt-PT" dirty="0" smtClean="0"/>
          </a:p>
          <a:p>
            <a:pPr lvl="0"/>
            <a:endParaRPr lang="pt-PT" dirty="0" smtClean="0"/>
          </a:p>
          <a:p>
            <a:pPr lvl="0"/>
            <a:endParaRPr lang="pt-PT" dirty="0" smtClean="0"/>
          </a:p>
          <a:p>
            <a:pPr lvl="0"/>
            <a:endParaRPr lang="pt-PT" dirty="0" smtClean="0"/>
          </a:p>
          <a:p>
            <a:pPr lvl="0"/>
            <a:endParaRPr lang="pt-PT" dirty="0" smtClean="0"/>
          </a:p>
          <a:p>
            <a:pPr lvl="0"/>
            <a:r>
              <a:rPr lang="pt-PT" dirty="0" smtClean="0"/>
              <a:t>Unidade Educativa de S. Paio</a:t>
            </a:r>
          </a:p>
          <a:p>
            <a:pPr lvl="1"/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5FF09-8F67-4666-9949-2B51E432118A}" type="datetime1">
              <a:rPr lang="pt-PT" smtClean="0"/>
              <a:pPr/>
              <a:t>03-07-2012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dirty="0" smtClean="0"/>
              <a:t>1</a:t>
            </a:r>
          </a:p>
          <a:p>
            <a:endParaRPr lang="pt-PT" dirty="0"/>
          </a:p>
        </p:txBody>
      </p:sp>
      <p:pic>
        <p:nvPicPr>
          <p:cNvPr id="8" name="Picture 2" descr="http://www.mariajoaodealmeida.com/img_upload/servico-g3.jpg"/>
          <p:cNvPicPr>
            <a:picLocks noChangeAspect="1" noChangeArrowheads="1"/>
          </p:cNvPicPr>
          <p:nvPr userDrawn="1"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908763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7" r:id="rId2"/>
    <p:sldLayoutId id="2147483716" r:id="rId3"/>
    <p:sldLayoutId id="2147483715" r:id="rId4"/>
    <p:sldLayoutId id="2147483714" r:id="rId5"/>
    <p:sldLayoutId id="2147483713" r:id="rId6"/>
    <p:sldLayoutId id="2147483649" r:id="rId7"/>
    <p:sldLayoutId id="2147483712" r:id="rId8"/>
    <p:sldLayoutId id="2147483708" r:id="rId9"/>
    <p:sldLayoutId id="2147483709" r:id="rId10"/>
    <p:sldLayoutId id="2147483710" r:id="rId11"/>
    <p:sldLayoutId id="2147483711" r:id="rId12"/>
    <p:sldLayoutId id="2147483650" r:id="rId13"/>
    <p:sldLayoutId id="2147483651" r:id="rId14"/>
    <p:sldLayoutId id="2147483652" r:id="rId15"/>
    <p:sldLayoutId id="2147483653" r:id="rId16"/>
    <p:sldLayoutId id="2147483654" r:id="rId17"/>
    <p:sldLayoutId id="2147483655" r:id="rId18"/>
    <p:sldLayoutId id="2147483656" r:id="rId19"/>
    <p:sldLayoutId id="2147483657" r:id="rId20"/>
    <p:sldLayoutId id="2147483658" r:id="rId21"/>
    <p:sldLayoutId id="2147483659" r:id="rId22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3200" b="1" kern="1200" cap="none" spc="50">
          <a:ln w="13500">
            <a:solidFill>
              <a:schemeClr val="accent1">
                <a:shade val="2500"/>
                <a:alpha val="6500"/>
              </a:schemeClr>
            </a:solidFill>
            <a:prstDash val="solid"/>
          </a:ln>
          <a:solidFill>
            <a:schemeClr val="accent1">
              <a:tint val="3000"/>
              <a:alpha val="95000"/>
            </a:schemeClr>
          </a:solidFill>
          <a:effectLst>
            <a:innerShdw blurRad="50900" dist="38500" dir="13500000">
              <a:srgbClr val="000000">
                <a:alpha val="60000"/>
              </a:srgbClr>
            </a:innerShdw>
          </a:effectLst>
          <a:latin typeface="+mj-lt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spcBef>
          <a:spcPct val="20000"/>
        </a:spcBef>
        <a:buFont typeface="Arial" pitchFamily="34" charset="0"/>
        <a:buNone/>
        <a:defRPr sz="4400" kern="1200" baseline="0">
          <a:solidFill>
            <a:schemeClr val="tx2">
              <a:lumMod val="60000"/>
              <a:lumOff val="40000"/>
            </a:schemeClr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6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F6336-3AC9-4611-B7CA-4945017F33B8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1F306-AF77-432A-AD29-4C8769CDA5D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6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D39CC7-72A4-42E5-AE63-1E54584796F5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F543D-954E-4D4A-8496-B8DA8F6A015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6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9543E-A1F7-4FC0-BB62-DF47858F1FA0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93F4B5-0BF0-445C-A47A-A8F73025D0B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6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B2B26-5C25-44B8-AFCE-75A8A98AF12F}" type="datetimeFigureOut">
              <a:rPr lang="pt-PT" smtClean="0"/>
              <a:pPr/>
              <a:t>03-07-2012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592065-281B-43D2-B1DE-92719371912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1470025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pt-PT" sz="3600" spc="0" dirty="0" smtClean="0">
                <a:ln w="50800"/>
                <a:solidFill>
                  <a:schemeClr val="tx1"/>
                </a:solidFill>
                <a:effectLst/>
              </a:rPr>
              <a:t>SEMINÁRIO</a:t>
            </a:r>
            <a:br>
              <a:rPr lang="pt-PT" sz="3600" spc="0" dirty="0" smtClean="0">
                <a:ln w="50800"/>
                <a:solidFill>
                  <a:schemeClr val="tx1"/>
                </a:solidFill>
                <a:effectLst/>
              </a:rPr>
            </a:br>
            <a:r>
              <a:rPr lang="pt-PT" sz="3600" spc="0" dirty="0" smtClean="0">
                <a:ln w="50800"/>
                <a:solidFill>
                  <a:schemeClr val="tx1"/>
                </a:solidFill>
                <a:effectLst/>
              </a:rPr>
              <a:t>Unidade Educativa de S. Paio</a:t>
            </a:r>
            <a:endParaRPr lang="pt-PT" sz="3600" spc="0" dirty="0">
              <a:ln w="50800"/>
              <a:solidFill>
                <a:schemeClr val="tx1"/>
              </a:solidFill>
              <a:effectLst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15616" y="3284984"/>
            <a:ext cx="6656784" cy="1752600"/>
          </a:xfrm>
          <a:solidFill>
            <a:schemeClr val="bg1"/>
          </a:solidFill>
        </p:spPr>
        <p:txBody>
          <a:bodyPr>
            <a:normAutofit fontScale="925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pt-PT" b="1" dirty="0" smtClean="0">
                <a:ln w="50800"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tx1"/>
                </a:solidFill>
              </a:rPr>
              <a:t>PERTURBAÇÕES ESPECÍFICAS DO DESENVOLVIMENTO DA LINGUAGEM</a:t>
            </a:r>
            <a:endParaRPr lang="pt-PT" b="1" dirty="0">
              <a:ln w="50800">
                <a:solidFill>
                  <a:schemeClr val="accent5">
                    <a:lumMod val="75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CFB8-ED13-4F1B-ACE9-BAC3B463A625}" type="datetime1">
              <a:rPr lang="pt-PT" smtClean="0"/>
              <a:pPr/>
              <a:t>03-07-2012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3131840" y="6237312"/>
            <a:ext cx="2895600" cy="365125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pt-PT" sz="1600" b="1" dirty="0" smtClean="0">
                <a:ln w="50800">
                  <a:solidFill>
                    <a:schemeClr val="accent5"/>
                  </a:solidFill>
                </a:ln>
                <a:solidFill>
                  <a:schemeClr val="bg1">
                    <a:shade val="50000"/>
                  </a:schemeClr>
                </a:solidFill>
              </a:rPr>
              <a:t>Professora: Licínia Silva</a:t>
            </a:r>
            <a:endParaRPr lang="pt-PT" sz="1600" b="1" dirty="0">
              <a:ln w="50800">
                <a:solidFill>
                  <a:schemeClr val="accent5"/>
                </a:solidFill>
              </a:ln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DF27808-92E6-4D08-BB9D-4AC7DD3BE402}" type="slidenum">
              <a:rPr lang="pt-PT" sz="1600" b="1" smtClean="0">
                <a:ln w="50800"/>
                <a:solidFill>
                  <a:schemeClr val="accent5"/>
                </a:solidFill>
              </a:rPr>
              <a:pPr/>
              <a:t>1</a:t>
            </a:fld>
            <a:endParaRPr lang="pt-PT" sz="1600" b="1" dirty="0">
              <a:ln w="50800"/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59030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www.mariajoaodealmeida.com/img_upload/servico-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Marcador de Posição de Conteúdo 6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5462067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/>
            <a:endParaRPr lang="pt-PT" sz="3200" b="1" u="sng" dirty="0" smtClean="0">
              <a:ln w="50800"/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r"/>
            <a:r>
              <a:rPr lang="pt-PT" sz="3200" b="1" u="sng" dirty="0" smtClean="0">
                <a:ln w="50800"/>
                <a:solidFill>
                  <a:schemeClr val="tx1">
                    <a:lumMod val="85000"/>
                    <a:lumOff val="15000"/>
                  </a:schemeClr>
                </a:solidFill>
              </a:rPr>
              <a:t>Comunicação</a:t>
            </a:r>
            <a:br>
              <a:rPr lang="pt-PT" sz="3200" b="1" u="sng" dirty="0" smtClean="0">
                <a:ln w="50800"/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pt-PT" sz="3200" b="1" dirty="0" smtClean="0">
              <a:ln w="50800"/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r"/>
            <a:r>
              <a:rPr lang="pt-PT" sz="3200" b="1" dirty="0" smtClean="0">
                <a:ln w="50800"/>
                <a:solidFill>
                  <a:schemeClr val="bg1"/>
                </a:solidFill>
              </a:rPr>
              <a:t>Comunicar</a:t>
            </a:r>
            <a:r>
              <a:rPr lang="pt-PT" sz="3200" b="1" dirty="0" smtClean="0">
                <a:ln w="50800"/>
                <a:solidFill>
                  <a:schemeClr val="tx1">
                    <a:lumMod val="85000"/>
                    <a:lumOff val="15000"/>
                  </a:schemeClr>
                </a:solidFill>
              </a:rPr>
              <a:t> é como respirar,</a:t>
            </a:r>
          </a:p>
          <a:p>
            <a:pPr algn="r"/>
            <a:r>
              <a:rPr lang="pt-PT" sz="3200" b="1" dirty="0" smtClean="0">
                <a:ln w="50800"/>
                <a:solidFill>
                  <a:schemeClr val="bg1"/>
                </a:solidFill>
              </a:rPr>
              <a:t> um processo</a:t>
            </a:r>
            <a:r>
              <a:rPr lang="pt-PT" sz="3200" b="1" dirty="0" smtClean="0">
                <a:ln w="50800"/>
                <a:solidFill>
                  <a:schemeClr val="tx1">
                    <a:lumMod val="85000"/>
                    <a:lumOff val="15000"/>
                  </a:schemeClr>
                </a:solidFill>
              </a:rPr>
              <a:t> indispensável.</a:t>
            </a:r>
            <a:br>
              <a:rPr lang="pt-PT" sz="3200" b="1" dirty="0" smtClean="0">
                <a:ln w="50800"/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pt-PT" sz="3200" b="1" dirty="0" smtClean="0">
                <a:ln w="50800"/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pt-PT" sz="3200" b="1" dirty="0" smtClean="0">
                <a:ln w="50800"/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pt-PT" sz="3200" b="1" u="sng" dirty="0" smtClean="0">
                <a:ln w="50800"/>
                <a:solidFill>
                  <a:schemeClr val="tx1">
                    <a:lumMod val="85000"/>
                    <a:lumOff val="15000"/>
                  </a:schemeClr>
                </a:solidFill>
              </a:rPr>
              <a:t>Linguagem</a:t>
            </a:r>
            <a:r>
              <a:rPr lang="pt-PT" sz="3200" b="1" dirty="0" smtClean="0">
                <a:ln w="50800"/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pt-PT" sz="3200" b="1" dirty="0" smtClean="0">
                <a:ln w="50800"/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pt-PT" sz="3200" b="1" dirty="0" smtClean="0">
                <a:ln w="50800"/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pt-PT" sz="3200" b="1" dirty="0" smtClean="0">
                <a:ln w="50800"/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pt-PT" sz="3200" b="1" dirty="0" smtClean="0">
                <a:ln w="50800"/>
                <a:solidFill>
                  <a:schemeClr val="bg1"/>
                </a:solidFill>
              </a:rPr>
              <a:t>É a mais </a:t>
            </a:r>
            <a:r>
              <a:rPr lang="pt-PT" sz="3200" b="1" dirty="0" smtClean="0">
                <a:ln w="50800"/>
                <a:solidFill>
                  <a:schemeClr val="tx1">
                    <a:lumMod val="85000"/>
                    <a:lumOff val="15000"/>
                  </a:schemeClr>
                </a:solidFill>
              </a:rPr>
              <a:t>importante</a:t>
            </a:r>
          </a:p>
          <a:p>
            <a:pPr algn="r"/>
            <a:r>
              <a:rPr lang="pt-PT" sz="3200" b="1" dirty="0" smtClean="0">
                <a:ln w="50800"/>
                <a:solidFill>
                  <a:schemeClr val="bg1"/>
                </a:solidFill>
              </a:rPr>
              <a:t> via de expressão </a:t>
            </a:r>
            <a:r>
              <a:rPr lang="pt-PT" sz="3200" b="1" dirty="0" smtClean="0">
                <a:ln w="50800"/>
                <a:solidFill>
                  <a:schemeClr val="tx1">
                    <a:lumMod val="85000"/>
                    <a:lumOff val="15000"/>
                  </a:schemeClr>
                </a:solidFill>
              </a:rPr>
              <a:t>humana.</a:t>
            </a:r>
            <a:endParaRPr lang="pt-PT" sz="3200" b="1" dirty="0">
              <a:ln w="50800"/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68F84-D121-4DDE-B8C3-450824EE9792}" type="datetime1">
              <a:rPr lang="pt-PT" smtClean="0"/>
              <a:pPr/>
              <a:t>03-07-2012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3124200" y="6165304"/>
            <a:ext cx="2895600" cy="556171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pt-PT" sz="1600" b="1" dirty="0" smtClean="0">
                <a:ln w="50800">
                  <a:solidFill>
                    <a:schemeClr val="accent5"/>
                  </a:solidFill>
                </a:ln>
                <a:solidFill>
                  <a:schemeClr val="bg1">
                    <a:shade val="50000"/>
                  </a:schemeClr>
                </a:solidFill>
              </a:rPr>
              <a:t>Professora: Licínia Silva</a:t>
            </a:r>
          </a:p>
          <a:p>
            <a:endParaRPr lang="pt-PT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DF27808-92E6-4D08-BB9D-4AC7DD3BE402}" type="slidenum">
              <a:rPr lang="pt-PT" sz="1600" b="1" smtClean="0">
                <a:ln w="50800"/>
                <a:solidFill>
                  <a:schemeClr val="accent5"/>
                </a:solidFill>
              </a:rPr>
              <a:pPr/>
              <a:t>2</a:t>
            </a:fld>
            <a:endParaRPr lang="pt-PT" sz="1600" b="1" dirty="0">
              <a:ln w="50800"/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7338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67544" y="0"/>
            <a:ext cx="8229600" cy="2420888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endParaRPr lang="pt-PT" sz="30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r>
              <a:rPr lang="pt-PT" sz="3000" b="1" dirty="0" smtClean="0">
                <a:ln w="50800"/>
                <a:solidFill>
                  <a:schemeClr val="tx1">
                    <a:lumMod val="85000"/>
                    <a:lumOff val="15000"/>
                  </a:schemeClr>
                </a:solidFill>
              </a:rPr>
              <a:t>Perturbação de linguagem é uma aquisição não normal, a nível da compreensão ou expressão da linguagem oral ou escrita. </a:t>
            </a:r>
            <a:endParaRPr lang="pt-PT" sz="3000" b="1" dirty="0">
              <a:ln w="50800"/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C58D7-7398-4379-933A-1C103BCBACC2}" type="datetime1">
              <a:rPr lang="pt-PT" smtClean="0"/>
              <a:pPr/>
              <a:t>03-07-2012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lvl="0"/>
            <a:r>
              <a:rPr lang="pt-PT" sz="1600" b="1" dirty="0">
                <a:ln w="50800"/>
                <a:solidFill>
                  <a:schemeClr val="accent5"/>
                </a:solidFill>
              </a:rPr>
              <a:t>Professora: Licínia Silva</a:t>
            </a:r>
          </a:p>
          <a:p>
            <a:endParaRPr lang="pt-PT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DF27808-92E6-4D08-BB9D-4AC7DD3BE402}" type="slidenum">
              <a:rPr lang="pt-PT" sz="1600" b="1" smtClean="0">
                <a:ln w="50800"/>
                <a:solidFill>
                  <a:schemeClr val="accent5"/>
                </a:solidFill>
              </a:rPr>
              <a:pPr/>
              <a:t>3</a:t>
            </a:fld>
            <a:endParaRPr lang="pt-PT" sz="1600" b="1" dirty="0">
              <a:ln w="50800"/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9004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512168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pt-PT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Estratégias de Intervenção</a:t>
            </a:r>
            <a:br>
              <a:rPr lang="pt-PT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pt-PT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Bloco Motor</a:t>
            </a:r>
            <a:endParaRPr lang="pt-PT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464496"/>
          </a:xfrm>
        </p:spPr>
        <p:txBody>
          <a:bodyPr>
            <a:normAutofit fontScale="475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endParaRPr lang="pt-PT" b="1" u="sng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just"/>
            <a:r>
              <a:rPr lang="pt-PT" b="1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Destreza lingual</a:t>
            </a:r>
          </a:p>
          <a:p>
            <a:pPr algn="just"/>
            <a:r>
              <a:rPr lang="pt-PT" b="1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-Técnicas de ginástica lingual </a:t>
            </a:r>
            <a:r>
              <a:rPr lang="pt-PT" b="1" dirty="0" err="1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ativa</a:t>
            </a:r>
            <a:r>
              <a:rPr lang="pt-PT" b="1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 chupar; beber líquidos; </a:t>
            </a:r>
          </a:p>
          <a:p>
            <a:pPr algn="just"/>
            <a:r>
              <a:rPr lang="pt-PT" b="1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-Elevação lingual: língua acima / abaixo com a maior extensão possível</a:t>
            </a:r>
          </a:p>
          <a:p>
            <a:pPr algn="just"/>
            <a:endParaRPr lang="pt-PT" b="1" dirty="0" smtClean="0">
              <a:ln w="11430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just"/>
            <a:r>
              <a:rPr lang="pt-PT" b="1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Destreza Labial</a:t>
            </a:r>
          </a:p>
          <a:p>
            <a:pPr algn="just"/>
            <a:r>
              <a:rPr lang="pt-PT" b="1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-Deslocação dos lábios para a direita/esquerda mostrando os dentes</a:t>
            </a:r>
          </a:p>
          <a:p>
            <a:pPr algn="just"/>
            <a:r>
              <a:rPr lang="pt-PT" b="1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-Forte </a:t>
            </a:r>
            <a:r>
              <a:rPr lang="pt-PT" b="1" dirty="0" err="1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contração</a:t>
            </a:r>
            <a:r>
              <a:rPr lang="pt-PT" b="1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dos lábios simulando beijo/sorriso</a:t>
            </a:r>
          </a:p>
          <a:p>
            <a:pPr algn="just"/>
            <a:endParaRPr lang="pt-PT" b="1" dirty="0" smtClean="0">
              <a:ln w="11430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just"/>
            <a:r>
              <a:rPr lang="pt-PT" b="1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Destreza de vários órgãos</a:t>
            </a:r>
          </a:p>
          <a:p>
            <a:pPr algn="just"/>
            <a:r>
              <a:rPr lang="pt-PT" b="1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-Abertura e encerramento da boca</a:t>
            </a:r>
          </a:p>
          <a:p>
            <a:pPr algn="just"/>
            <a:r>
              <a:rPr lang="pt-PT" b="1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-Encher bochechas e passar o ar de uma para a outra</a:t>
            </a:r>
          </a:p>
          <a:p>
            <a:pPr algn="just"/>
            <a:r>
              <a:rPr lang="pt-PT" b="1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-Dorso lingual tocando no palato</a:t>
            </a:r>
          </a:p>
          <a:p>
            <a:pPr algn="just"/>
            <a:endParaRPr lang="pt-PT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68E62-CD79-4E0D-B859-FC0A2493B5F2}" type="datetime1">
              <a:rPr lang="pt-PT" smtClean="0"/>
              <a:pPr/>
              <a:t>03-07-2012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pt-PT" sz="1600" b="1" dirty="0" smtClean="0">
                <a:ln w="50800"/>
                <a:solidFill>
                  <a:schemeClr val="accent5"/>
                </a:solidFill>
              </a:rPr>
              <a:t>Professora: Licínia Silva</a:t>
            </a:r>
          </a:p>
          <a:p>
            <a:endParaRPr lang="pt-PT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DF27808-92E6-4D08-BB9D-4AC7DD3BE402}" type="slidenum">
              <a:rPr lang="pt-PT" sz="1600" b="1" smtClean="0">
                <a:ln w="50800"/>
                <a:solidFill>
                  <a:schemeClr val="accent5"/>
                </a:solidFill>
              </a:rPr>
              <a:pPr/>
              <a:t>4</a:t>
            </a:fld>
            <a:endParaRPr lang="pt-PT" sz="1600" b="1" dirty="0">
              <a:ln w="50800"/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0661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368152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pt-PT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Bloco </a:t>
            </a:r>
            <a:r>
              <a:rPr lang="pt-PT" spc="0" dirty="0" err="1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P</a:t>
            </a:r>
            <a:r>
              <a:rPr lang="pt-PT" spc="0" dirty="0" err="1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ercetivo</a:t>
            </a:r>
            <a:endParaRPr lang="pt-PT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3805883"/>
          </a:xfrm>
        </p:spPr>
        <p:txBody>
          <a:bodyPr>
            <a:normAutofit fontScale="325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/>
            <a:endParaRPr lang="pt-PT" sz="7200" b="1" u="sng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just"/>
            <a:r>
              <a:rPr lang="pt-PT" sz="7200" b="1" u="sng" dirty="0" err="1" smtClean="0">
                <a:ln w="50800"/>
                <a:solidFill>
                  <a:schemeClr val="tx1">
                    <a:lumMod val="85000"/>
                    <a:lumOff val="15000"/>
                  </a:schemeClr>
                </a:solidFill>
              </a:rPr>
              <a:t>Atividades</a:t>
            </a:r>
            <a:r>
              <a:rPr lang="pt-PT" sz="7200" b="1" u="sng" dirty="0" smtClean="0">
                <a:ln w="50800"/>
                <a:solidFill>
                  <a:schemeClr val="tx1">
                    <a:lumMod val="85000"/>
                    <a:lumOff val="15000"/>
                  </a:schemeClr>
                </a:solidFill>
              </a:rPr>
              <a:t> globais de discriminação/identificação sonora</a:t>
            </a:r>
          </a:p>
          <a:p>
            <a:pPr algn="just"/>
            <a:r>
              <a:rPr lang="pt-PT" sz="7200" b="1" dirty="0" smtClean="0">
                <a:ln w="50800"/>
                <a:solidFill>
                  <a:schemeClr val="tx1">
                    <a:lumMod val="85000"/>
                    <a:lumOff val="15000"/>
                  </a:schemeClr>
                </a:solidFill>
              </a:rPr>
              <a:t>-Identificação de sons fortes e sons fracos </a:t>
            </a:r>
          </a:p>
          <a:p>
            <a:pPr algn="just"/>
            <a:r>
              <a:rPr lang="pt-PT" sz="7200" b="1" dirty="0" smtClean="0">
                <a:ln w="50800"/>
                <a:solidFill>
                  <a:schemeClr val="tx1">
                    <a:lumMod val="85000"/>
                    <a:lumOff val="15000"/>
                  </a:schemeClr>
                </a:solidFill>
              </a:rPr>
              <a:t>-Identificação da duração de instrumentos musicais</a:t>
            </a:r>
          </a:p>
          <a:p>
            <a:pPr algn="just"/>
            <a:r>
              <a:rPr lang="pt-PT" sz="7200" b="1" dirty="0" smtClean="0">
                <a:ln w="50800"/>
                <a:solidFill>
                  <a:schemeClr val="tx1">
                    <a:lumMod val="85000"/>
                    <a:lumOff val="15000"/>
                  </a:schemeClr>
                </a:solidFill>
              </a:rPr>
              <a:t>- Identificação de sons corporais </a:t>
            </a:r>
          </a:p>
          <a:p>
            <a:pPr marL="857250" indent="-857250" algn="just">
              <a:buFontTx/>
              <a:buChar char="-"/>
            </a:pPr>
            <a:endParaRPr lang="pt-PT" sz="7200" b="1" u="sng" dirty="0" smtClean="0">
              <a:ln w="50800"/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just"/>
            <a:r>
              <a:rPr lang="pt-PT" sz="7200" b="1" u="sng" dirty="0" smtClean="0">
                <a:ln w="50800"/>
                <a:solidFill>
                  <a:schemeClr val="tx1">
                    <a:lumMod val="85000"/>
                    <a:lumOff val="15000"/>
                  </a:schemeClr>
                </a:solidFill>
              </a:rPr>
              <a:t>Discriminação de sons da língua – sílabas</a:t>
            </a:r>
          </a:p>
          <a:p>
            <a:pPr algn="just"/>
            <a:r>
              <a:rPr lang="pt-PT" sz="7200" b="1" dirty="0" smtClean="0">
                <a:ln w="50800"/>
                <a:solidFill>
                  <a:schemeClr val="tx1">
                    <a:lumMod val="85000"/>
                    <a:lumOff val="15000"/>
                  </a:schemeClr>
                </a:solidFill>
              </a:rPr>
              <a:t>-Discriminação de sons da língua com pontos de articulação diferentes,</a:t>
            </a:r>
          </a:p>
          <a:p>
            <a:pPr algn="just"/>
            <a:r>
              <a:rPr lang="pt-PT" sz="7200" b="1" dirty="0" smtClean="0">
                <a:ln w="50800"/>
                <a:solidFill>
                  <a:schemeClr val="tx1">
                    <a:lumMod val="85000"/>
                    <a:lumOff val="15000"/>
                  </a:schemeClr>
                </a:solidFill>
              </a:rPr>
              <a:t>-Discriminação de sílabas da mesma ou diferente categoria de modo, mas com distinto vozeamento </a:t>
            </a:r>
          </a:p>
          <a:p>
            <a:pPr algn="just"/>
            <a:endParaRPr lang="pt-PT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68E62-CD79-4E0D-B859-FC0A2493B5F2}" type="datetime1">
              <a:rPr lang="pt-PT" smtClean="0"/>
              <a:pPr/>
              <a:t>03-07-2012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pt-PT" sz="1600" b="1" dirty="0" smtClean="0">
                <a:ln w="50800"/>
                <a:solidFill>
                  <a:schemeClr val="tx1">
                    <a:lumMod val="65000"/>
                    <a:lumOff val="35000"/>
                  </a:schemeClr>
                </a:solidFill>
              </a:rPr>
              <a:t>Professora: Licínia Silva</a:t>
            </a:r>
          </a:p>
          <a:p>
            <a:endParaRPr lang="pt-PT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27808-92E6-4D08-BB9D-4AC7DD3BE402}" type="slidenum">
              <a:rPr lang="pt-PT" smtClean="0"/>
              <a:pPr/>
              <a:t>5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108575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800200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pt-PT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Bloco Representacional</a:t>
            </a:r>
            <a:endParaRPr lang="pt-PT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44520" y="2348880"/>
            <a:ext cx="8229600" cy="3517851"/>
          </a:xfrm>
        </p:spPr>
        <p:txBody>
          <a:bodyPr>
            <a:normAutofit fontScale="550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/>
            <a:r>
              <a:rPr lang="pt-PT" b="1" u="sng" dirty="0" smtClean="0">
                <a:ln w="50800"/>
                <a:solidFill>
                  <a:schemeClr val="tx1">
                    <a:lumMod val="85000"/>
                    <a:lumOff val="15000"/>
                  </a:schemeClr>
                </a:solidFill>
              </a:rPr>
              <a:t>Propostas de intervenção de </a:t>
            </a:r>
            <a:r>
              <a:rPr lang="pt-PT" b="1" u="sng" dirty="0" err="1" smtClean="0">
                <a:ln w="50800"/>
                <a:solidFill>
                  <a:schemeClr val="tx1">
                    <a:lumMod val="85000"/>
                    <a:lumOff val="15000"/>
                  </a:schemeClr>
                </a:solidFill>
              </a:rPr>
              <a:t>metafonologia</a:t>
            </a:r>
            <a:endParaRPr lang="pt-PT" b="1" u="sng" dirty="0" smtClean="0">
              <a:ln w="50800"/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just"/>
            <a:endParaRPr lang="pt-PT" b="1" u="sng" dirty="0" smtClean="0">
              <a:ln w="50800"/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just"/>
            <a:r>
              <a:rPr lang="pt-PT" b="1" dirty="0" smtClean="0">
                <a:ln w="50800"/>
                <a:solidFill>
                  <a:schemeClr val="tx1">
                    <a:lumMod val="85000"/>
                    <a:lumOff val="15000"/>
                  </a:schemeClr>
                </a:solidFill>
              </a:rPr>
              <a:t>-Isolamento de palavras na frase</a:t>
            </a:r>
          </a:p>
          <a:p>
            <a:pPr algn="just"/>
            <a:r>
              <a:rPr lang="pt-PT" b="1" dirty="0" smtClean="0">
                <a:ln w="50800"/>
                <a:solidFill>
                  <a:schemeClr val="tx1">
                    <a:lumMod val="85000"/>
                    <a:lumOff val="15000"/>
                  </a:schemeClr>
                </a:solidFill>
              </a:rPr>
              <a:t>-Descoberta de uma palavra intrusa</a:t>
            </a:r>
          </a:p>
          <a:p>
            <a:pPr algn="just"/>
            <a:r>
              <a:rPr lang="pt-PT" b="1" dirty="0" smtClean="0">
                <a:ln w="50800"/>
                <a:solidFill>
                  <a:schemeClr val="tx1">
                    <a:lumMod val="85000"/>
                    <a:lumOff val="15000"/>
                  </a:schemeClr>
                </a:solidFill>
              </a:rPr>
              <a:t>-Identificar a palavra que se repete em duas frases</a:t>
            </a:r>
          </a:p>
          <a:p>
            <a:pPr algn="just"/>
            <a:r>
              <a:rPr lang="pt-PT" b="1" dirty="0" smtClean="0">
                <a:ln w="50800"/>
                <a:solidFill>
                  <a:schemeClr val="tx1">
                    <a:lumMod val="85000"/>
                    <a:lumOff val="15000"/>
                  </a:schemeClr>
                </a:solidFill>
              </a:rPr>
              <a:t>-Identificação de rima</a:t>
            </a:r>
          </a:p>
          <a:p>
            <a:pPr algn="just"/>
            <a:r>
              <a:rPr lang="pt-PT" b="1" dirty="0" smtClean="0">
                <a:ln w="50800"/>
                <a:solidFill>
                  <a:schemeClr val="tx1">
                    <a:lumMod val="85000"/>
                    <a:lumOff val="15000"/>
                  </a:schemeClr>
                </a:solidFill>
              </a:rPr>
              <a:t>-Reconstrução de palavra</a:t>
            </a:r>
          </a:p>
          <a:p>
            <a:pPr algn="just"/>
            <a:r>
              <a:rPr lang="pt-PT" b="1" dirty="0" smtClean="0">
                <a:ln w="50800"/>
                <a:solidFill>
                  <a:schemeClr val="tx1">
                    <a:lumMod val="85000"/>
                    <a:lumOff val="15000"/>
                  </a:schemeClr>
                </a:solidFill>
              </a:rPr>
              <a:t>-Discriminação de igual/diferente em fonemas</a:t>
            </a:r>
          </a:p>
          <a:p>
            <a:pPr algn="just"/>
            <a:r>
              <a:rPr lang="pt-PT" b="1" dirty="0" smtClean="0">
                <a:ln w="50800"/>
                <a:solidFill>
                  <a:schemeClr val="tx1">
                    <a:lumMod val="85000"/>
                    <a:lumOff val="15000"/>
                  </a:schemeClr>
                </a:solidFill>
              </a:rPr>
              <a:t>-Apresentação de sílabas desordenadas</a:t>
            </a:r>
          </a:p>
          <a:p>
            <a:endParaRPr lang="pt-PT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68E62-CD79-4E0D-B859-FC0A2493B5F2}" type="datetime1">
              <a:rPr lang="pt-PT" smtClean="0"/>
              <a:pPr/>
              <a:t>03-07-2012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27808-92E6-4D08-BB9D-4AC7DD3BE402}" type="slidenum">
              <a:rPr lang="pt-PT" smtClean="0"/>
              <a:pPr/>
              <a:t>6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184304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delo de apresentaçã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odelo de apresentaçã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Modelo de apresentaçã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Modelo de apresentaçã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</TotalTime>
  <Words>248</Words>
  <Application>Microsoft Office PowerPoint</Application>
  <PresentationFormat>Apresentação no Ecrã (4:3)</PresentationFormat>
  <Paragraphs>60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dos diapositivos</vt:lpstr>
      </vt:variant>
      <vt:variant>
        <vt:i4>6</vt:i4>
      </vt:variant>
    </vt:vector>
  </HeadingPairs>
  <TitlesOfParts>
    <vt:vector size="11" baseType="lpstr">
      <vt:lpstr>Tema do Office</vt:lpstr>
      <vt:lpstr>Modelo de apresentação personalizado</vt:lpstr>
      <vt:lpstr>1_Modelo de apresentação personalizado</vt:lpstr>
      <vt:lpstr>2_Modelo de apresentação personalizado</vt:lpstr>
      <vt:lpstr>3_Modelo de apresentação personalizado</vt:lpstr>
      <vt:lpstr>SEMINÁRIO Unidade Educativa de S. Paio</vt:lpstr>
      <vt:lpstr>Diapositivo 2</vt:lpstr>
      <vt:lpstr>Diapositivo 3</vt:lpstr>
      <vt:lpstr>Estratégias de Intervenção Bloco Motor</vt:lpstr>
      <vt:lpstr>Bloco Percetivo</vt:lpstr>
      <vt:lpstr>Bloco Representacional</vt:lpstr>
    </vt:vector>
  </TitlesOfParts>
  <Company>M. E. - GEPE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Utilizador</dc:creator>
  <cp:lastModifiedBy>PC</cp:lastModifiedBy>
  <cp:revision>16</cp:revision>
  <dcterms:created xsi:type="dcterms:W3CDTF">2012-06-29T14:21:17Z</dcterms:created>
  <dcterms:modified xsi:type="dcterms:W3CDTF">2012-07-03T09:51:57Z</dcterms:modified>
</cp:coreProperties>
</file>